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8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8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4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8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5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2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5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2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4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8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FEA67-CCD3-4DB6-BDDE-20EC3313B3A3}" type="datetimeFigureOut">
              <a:rPr lang="en-US" smtClean="0"/>
              <a:t>8/8/24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88333-E679-4A2C-A418-10CEA59AC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6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72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8C016-F8A4-2B1F-65CF-9C73B940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B3CC8-29F4-B55F-D258-40CA39AB4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2902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2E8F8-1334-27A8-EE7C-DDF4072A0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86119-9A6F-801E-4CB1-7CF042816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6777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5E493-5366-C0DE-C200-93FF3761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F6F6E-6114-2EB0-9A53-865DFAD5B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19034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AF7E3-79AA-71EF-2E9F-69C101441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0EE64-58F2-330B-BE5E-C3EE32FA7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91314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Office User</cp:lastModifiedBy>
  <cp:revision>4</cp:revision>
  <dcterms:created xsi:type="dcterms:W3CDTF">2024-07-23T15:38:45Z</dcterms:created>
  <dcterms:modified xsi:type="dcterms:W3CDTF">2024-08-08T02:18:28Z</dcterms:modified>
</cp:coreProperties>
</file>